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4"/>
  </p:notesMasterIdLst>
  <p:sldIdLst>
    <p:sldId id="347" r:id="rId3"/>
    <p:sldId id="345" r:id="rId4"/>
    <p:sldId id="346" r:id="rId5"/>
    <p:sldId id="351" r:id="rId6"/>
    <p:sldId id="350" r:id="rId7"/>
    <p:sldId id="353" r:id="rId8"/>
    <p:sldId id="352" r:id="rId9"/>
    <p:sldId id="355" r:id="rId10"/>
    <p:sldId id="356" r:id="rId11"/>
    <p:sldId id="357" r:id="rId12"/>
    <p:sldId id="34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微专题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光现象作图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58287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一束光经平面镜反射后的反射光线如图所示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请画出射向平面镜的入射光线和进入空气中的折射光线。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LW8QXR15.eps" descr="id:21474957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0701" y="1475991"/>
            <a:ext cx="3442121" cy="1926244"/>
          </a:xfrm>
          <a:prstGeom prst="rect">
            <a:avLst/>
          </a:prstGeom>
        </p:spPr>
      </p:pic>
      <p:pic>
        <p:nvPicPr>
          <p:cNvPr id="5" name="LW8QXR16.eps" descr="id:2147485812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2025" y="3615438"/>
            <a:ext cx="3871340" cy="229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89646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光现象作图注意事项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要借助工具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铅笔、直尺、圆规等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作图要规范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实际光线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如入射光线、反射光线、折射光线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要画实线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不是实际光线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如法线、光线的反向延长线、平面镜所成的像、像与物之间的连线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的要画虚线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光线要标箭头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光线与光线之间要连接好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不要断开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同时注意箭头的方向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如光源、物点、像点有对应符号字母的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要标上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法线与镜面或界面垂直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像与物之间的连线与镜面垂直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要画垂直符号。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313805" y="172326"/>
            <a:ext cx="377539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的反射作图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827631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请根据光的反射定律画出它的反射光线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并标明反射角的大小。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LW8QXR01.eps" descr="id:21474957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4578" y="1960826"/>
            <a:ext cx="2823119" cy="1542122"/>
          </a:xfrm>
          <a:prstGeom prst="rect">
            <a:avLst/>
          </a:prstGeom>
        </p:spPr>
      </p:pic>
      <p:pic>
        <p:nvPicPr>
          <p:cNvPr id="16" name="LW8QXR02.eps" descr="id:2147485763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7171" y="2000995"/>
            <a:ext cx="3451236" cy="294418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98534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先过入射点垂直平面镜作出法线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再根据反射角等于入射角在法线的另一侧画出反射光线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入射光线与平面镜的夹角为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所以入射角为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故反射角也为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82221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是由发光点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发出并经平面镜反射的两条光线。根据光的反射原理作图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在图中画出光源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及它的光路图。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6" name="LW8QXR03.eps" descr="id:21474957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1934" y="1525273"/>
            <a:ext cx="3261018" cy="1459839"/>
          </a:xfrm>
          <a:prstGeom prst="rect">
            <a:avLst/>
          </a:prstGeom>
        </p:spPr>
      </p:pic>
      <p:pic>
        <p:nvPicPr>
          <p:cNvPr id="4" name="25MKG72.eps" descr="id:2147485770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7238" y="3117837"/>
            <a:ext cx="3695919" cy="279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9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313805" y="172326"/>
            <a:ext cx="377539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的折射作图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969580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光从玻璃斜射入空气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在图中画出反射光线和折射光线的大致位置。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25MKG44.eps" descr="id:214749573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9583" y="2102775"/>
            <a:ext cx="1896617" cy="1636628"/>
          </a:xfrm>
          <a:prstGeom prst="rect">
            <a:avLst/>
          </a:prstGeom>
        </p:spPr>
      </p:pic>
      <p:pic>
        <p:nvPicPr>
          <p:cNvPr id="14" name="25MKG73.eps" descr="id:2147485777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1500" y="2123795"/>
            <a:ext cx="2169285" cy="189661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10779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题图中已经过入射点作出了垂直于界面的法线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在法线左侧的玻璃中作出反射光线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当光由玻璃斜射进入空气中时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折射光线远离法线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折射角大于入射角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在法线左侧的空气中作出折射光线。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5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44431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请在图中画出人眼看到池底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的大致光路图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是人眼看到的池底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45.eps" descr="id:214749574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5975" y="1496798"/>
            <a:ext cx="3026230" cy="1701979"/>
          </a:xfrm>
          <a:prstGeom prst="rect">
            <a:avLst/>
          </a:prstGeom>
        </p:spPr>
      </p:pic>
      <p:pic>
        <p:nvPicPr>
          <p:cNvPr id="4" name="25MKG74.eps" descr="id:214748578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1840" y="3361960"/>
            <a:ext cx="3344382" cy="197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6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313805" y="172326"/>
            <a:ext cx="41344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平面镜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成像作图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098122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根据平面镜成像的特点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在图中作出物体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在平面镜中成的像。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46.eps" descr="id:21474957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4915" y="1750541"/>
            <a:ext cx="2554296" cy="1011602"/>
          </a:xfrm>
          <a:prstGeom prst="rect">
            <a:avLst/>
          </a:prstGeom>
        </p:spPr>
      </p:pic>
      <p:pic>
        <p:nvPicPr>
          <p:cNvPr id="15" name="LW8QXR10.eps" descr="id:2147485791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2268" y="2993695"/>
            <a:ext cx="2638337" cy="202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028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请利用平面镜成像规律画出图中小鸟的眼睛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通过平面镜看到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点的光路图。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LW8QXR11.eps" descr="id:214749576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0883" y="1472652"/>
            <a:ext cx="1835863" cy="1719596"/>
          </a:xfrm>
          <a:prstGeom prst="rect">
            <a:avLst/>
          </a:prstGeom>
        </p:spPr>
      </p:pic>
      <p:pic>
        <p:nvPicPr>
          <p:cNvPr id="4" name="LW8QXR12.eps" descr="id:2147485798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0240" y="3337789"/>
            <a:ext cx="3909250" cy="243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4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313805" y="172326"/>
            <a:ext cx="41344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四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现象综合作图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911138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点发出一束光射向水面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一部分光经水面反射后射向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还有一部分经水面折射后射向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请完成反射和折射光路图。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25MKG47.eps" descr="id:214749577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8482" y="2181361"/>
            <a:ext cx="2139658" cy="1712583"/>
          </a:xfrm>
          <a:prstGeom prst="rect">
            <a:avLst/>
          </a:prstGeom>
        </p:spPr>
      </p:pic>
      <p:pic>
        <p:nvPicPr>
          <p:cNvPr id="14" name="25MKG75.eps" descr="id:2147485805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379" y="2084525"/>
            <a:ext cx="2447718" cy="209159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272959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根据平面镜成像的规律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作出点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在水中成的像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由于反射光线的反向延长线要过点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S'A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与水面的交点就是入射点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5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616</Words>
  <Application>Microsoft Office PowerPoint</Application>
  <PresentationFormat>宽屏</PresentationFormat>
  <Paragraphs>25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方正兰亭中黑_GBK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2025-09-22T06:59:01Z</dcterms:modified>
</cp:coreProperties>
</file>